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22" d="100"/>
          <a:sy n="122" d="100"/>
        </p:scale>
        <p:origin x="1416" y="77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5/27/2025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Norge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64524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12/2024*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9 590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6 633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5 950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10 928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2 661 143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282795"/>
              </p:ext>
            </p:extLst>
          </p:nvPr>
        </p:nvGraphicFramePr>
        <p:xfrm>
          <a:off x="272694" y="3533855"/>
          <a:ext cx="4652106" cy="169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2020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2021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2022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2023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8 122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8 654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9 063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9 312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5 210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5 589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5 849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6 238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4 846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5 124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5 412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5 547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4 208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4 208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6 034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9 543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1 699 730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1 974 413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2 263 642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2 386 794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31.12.2024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62630" y="5242142"/>
            <a:ext cx="880346" cy="3495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258294" y="524214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kommunesamslåing må vi begynne å med historikk på nytt i 2024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4F9F00C-1BD3-441E-EC36-B49E8F20E8B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342753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1 035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4 103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3 693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5 402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1 585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3 810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2037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4021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979 820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483 907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1 167 795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636035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2 295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3 909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2 084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1 541 322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468 461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619 955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både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60C252B-291C-A1AE-EF89-4298594F5A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693318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0CFEBD5-49DF-6CCC-6279-02607830C6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703842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A64FAB6-80F0-476A-523A-313534DD27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4153556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4739A20-D1C8-284B-5FA9-CC780811EB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0"/>
            <a:ext cx="4154987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1610174-CFF5-5B49-46BE-D8174F977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0"/>
            <a:ext cx="4144986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8FFB9FE-9B7E-138A-91FD-385F56E6B5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68021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370FF91-0243-2B5F-3CA3-3CE3D60CA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4154987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25761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3 318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2 963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8132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1 450 184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1 047 206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930 343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2 375 047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65C344D-128D-9769-AEE7-278792D4D4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835374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F6E2630-24FB-3EFA-EF16-38FD10C41B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83405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24425</TotalTime>
  <Words>565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517</cp:revision>
  <dcterms:created xsi:type="dcterms:W3CDTF">2012-04-19T09:19:28Z</dcterms:created>
  <dcterms:modified xsi:type="dcterms:W3CDTF">2025-05-27T10:54:47Z</dcterms:modified>
</cp:coreProperties>
</file>