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Sør-Varanger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74854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11 837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504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1 403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3 137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DAAFD73-4888-A107-CE17-73F95A81B4B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52662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8 974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2 590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44416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9 382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460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1 994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7E59AE7-BA0C-C522-587A-494B2BB5FC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A218E38-4C0A-D0EF-2333-FCECC87F97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267DD9-AB9D-A448-EF15-FAD2DBF4F2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6A10444-0F8A-507A-FD81-5DE3BD6417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1B62DB-E728-D927-9E61-B43109B631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B99244-7BD9-8F39-132E-089E47338A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FDC1710-B0D6-26F0-A624-EB962DE296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27983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26692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948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689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10 646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11 452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6D96F2-83AE-92BD-983C-3AAB1EA518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F4C5948-5AF4-494C-3589-7F79FE463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2023-01-26T14:20:17Z</dcterms:modified>
</cp:coreProperties>
</file>