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Deatnu-Tana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64520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72610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F3384930-4A72-7CC6-5886-ABDA4F04AE2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80227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82233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4975C1-7A17-1B12-4A84-F128CF1F5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35C685B-DC51-913D-108F-9A0474984A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6BDF89-D034-79EB-C563-055AD2539A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E3F1427-4F70-1635-61B9-482374BF59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180949-99BF-8DB1-26A0-0A3673E4D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69ED68-278E-B96C-A565-7BB053630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5D08DB7-7C52-2168-84FA-9C733EBDBD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208986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72042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64A6CEB-DFA4-302A-FA66-6EEEE6797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517E09D-5633-B44C-0C46-944F7B963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2023-01-26T14:20:03Z</dcterms:modified>
</cp:coreProperties>
</file>