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Kárášjohka-Karasjok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31964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70925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145E78F-FA6C-1834-FC25-BABD5CE4146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241565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34335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8F39102-4122-EA14-4654-FEA56B0273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6B6BC3B-A054-4B06-DDB8-130714C3C6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33CDAB-B9F5-7AFF-9B9C-B4CE0C93F4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06EFD1C-7015-A683-ECA7-465E1E0FCB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D55B3F4-505E-0976-8A4F-94C5BA1B78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1339666-CE56-7407-85FB-D0A1D349E5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03F620F-45B6-1B32-26A8-0EC990A86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35273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29862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BE0537-F825-9D47-3445-E905212832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F3CC2D-C10F-16F5-9F31-CB32AF6CB1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2023-01-26T14:19:50Z</dcterms:modified>
</cp:coreProperties>
</file>