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Nordkapp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74930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1159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D23E3AC-2BB2-4C08-AE61-F08146E226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64037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44626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158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165D87-8EF9-4E94-DEC0-ED7DE199E0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C7B48BA-4ABC-D40F-83B5-B25F559773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ADE940-4395-F456-961A-50E45CB0F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8FA776-F898-C7E2-3579-D8E38DD648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A0DF82-FB8F-00E5-1649-55C5E783E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2767DC-04F0-616A-05BF-E27C35D82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4E4AD8-283C-9527-D43F-D6283F177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62851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64971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AF0C77-3E38-A91A-4EDC-954265162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B47FB8-BE34-54ED-85CB-05DE91B06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2023-01-26T14:19:35Z</dcterms:modified>
</cp:coreProperties>
</file>