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Nordreisa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03811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45679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F303F94A-9DBE-C721-41E7-F91BE92E76A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7485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51227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10CA98-7C73-BC04-BD02-CE99254EF7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CA28078-BE24-5942-77EC-331A301D31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B7F785-9A37-98BB-5881-47E1DEF512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8645DE3-F7CF-84FE-F685-3DDBFD878A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26E4102-76CD-5491-7D65-D4A262A44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62D6A8-6CDA-2AE3-D217-1C3DF1E7B5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433F3E-F9EE-83C7-A474-11F9B0163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17238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78069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38DEED-864B-0735-B2F5-05A7C3E265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21DD916-02EC-7F65-2E7C-6F5849A5A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2023-01-26T14:19:23Z</dcterms:modified>
</cp:coreProperties>
</file>