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Senja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9626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203397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ACB8DFDD-1D67-3A94-4EA6-B0B427AD75F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68670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33273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180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1 142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A9CBCA0-92BD-210E-3E82-55D638D0A8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249736D-8BAB-0330-6F09-594BCA488A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E65D5D8-7B15-F850-C756-22FC4441F8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0B394E4-581D-E0D1-5A02-2AE1824EEA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CB1C6FD-EFFE-A7F6-E93E-95FD0E5BEE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73B1705-F0A8-8BBA-7B05-C716BE51B4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1EEAF53-CFD5-CC51-012D-11600253AA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87780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96291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943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346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BEB947-AD02-6677-A753-C3C585DFCF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FBCFC6A-427D-EF38-6D15-9A2ADD8945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514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2023-01-26T14:19:09Z</dcterms:modified>
</cp:coreProperties>
</file>