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Hammerfest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965125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361231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1 206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D6787833-2A62-14A3-47F5-99DB57895E1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41861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773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107566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773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FCC8A94-1357-C567-C5B3-A989A778E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5BC3EC8-44E9-5DD6-D4BE-6FEF41786A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44E4507-F391-74E1-D981-7099D4654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8A8950-2654-D592-5B4B-70759E4B3F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448858A-F5FF-5E6F-88D5-4527D3A02F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B4F608D-4E88-2980-3CCA-24FEB907B9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6D64B9-C332-FB6D-2631-19A7F1DFF0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91625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028764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602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64AB64-3837-1E66-9B9A-FE228E7BB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9108F5F-5037-4CC4-2D55-CF27E02DBB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2023-01-26T14:18:57Z</dcterms:modified>
</cp:coreProperties>
</file>