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Vadsø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6543382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4 249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793307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4 249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4 249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95A654F0-D67F-7116-4634-C6C7DB2C0B4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061186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2 738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1 245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046331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2 913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418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697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FC55BFB-BD23-42AD-DA4E-E6A11F9F94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3765B8F4-99C1-A28F-E989-4BE49A161C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7D0C8BB-9719-EC18-9F04-2D176C5015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391976A-0D57-3C40-CC62-44B1B24F00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946F6A8-B8B1-2744-21E7-A5B7E5B942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DCF9F0D-BDC2-E4AA-CF59-5805828EE3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14D2AE9-D8ED-8DB5-B54C-9908AA2ABB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739597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144289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279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3 892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4 181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D7DF08D-FB4D-3069-3ED3-3D40D8ADB3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EECC6E2-A511-33A3-6B33-C8D1F443EA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516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2023-01-26T14:17:52Z</dcterms:modified>
</cp:coreProperties>
</file>