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Alta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023367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6 291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967505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1 247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1 247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8B4EC93-4AFD-0DF8-4D8D-F11D456DA60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691587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1 775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1 167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3 350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88890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2 922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933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2 436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5429DFB-331D-DE5A-795E-9B62B4031B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6309906-4B6B-2447-E1BD-0C66C0164D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FA0B0ED-8F79-93C8-6B9D-EF0522F3C2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63149A4-EA30-FAC0-A98B-9EB8F9426B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F32DBCE-B7DD-9C81-0293-617F679765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89B835C-CF92-EE44-54BE-42050AA4E8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33D7787-3EC2-E48E-8498-66399AFD83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753535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116455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5 129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1 868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1 163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5 398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CCBAD6D-45E8-A7AD-800B-0192C41ABB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CF5DF04-C9E5-C08D-17A0-0626F4A425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520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2023-01-26T14:17:40Z</dcterms:modified>
</cp:coreProperties>
</file>