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Tromsø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99915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9 048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79532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9 048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9 048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78330A6-ABBC-4312-5F05-0471CE0AEAF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69829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5 778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2 301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42475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6 566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1 073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1 310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119AC15-25A3-0450-C905-DB4F37BBD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7625CF8-9989-6BF4-46E6-8FBDEC79C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9C9E12-953B-D787-D1C9-B8BA561C7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A7D798-87EC-BF4D-62E3-04E8BF58F2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5C4EB9-4F1F-3F47-8D1A-D674B4AB4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AF1494-32A9-6726-670F-C32A2A97D0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CEC9D8-434E-E945-2791-77FED8D63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7236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66841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1 197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7 782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8 397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16467AD-221D-18D7-E858-716EC8BB1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9DF597-21D3-62CB-4478-7A56BBFB8C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2023-01-26T14:17:28Z</dcterms:modified>
</cp:coreProperties>
</file>