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Trøndelag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60174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470 372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81677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1 103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26 992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26 992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236 191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361 568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C8F40C5-1A4D-6927-6426-362C88C7B61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85379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531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162 753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65 221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239 799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51703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233 394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99 149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135 139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6F54D3-4291-88DF-5F8B-ACDCEE683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0D6EE3E-8811-3151-C072-01D7E45085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F09ED0-9526-57C1-D1D7-AA3344D36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44C4A6-51A5-9C91-6F9F-43183160A2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B214A4-6F93-DBAF-4F6C-AABCB958B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5D2D199-B1E7-D0B8-B116-17864CEB6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F95D62-C466-D2FA-236E-F048976AF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9016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606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14193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414 251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355 917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36 311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406 375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D51E7E-D461-A1B2-319A-F02C2E810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7862D7C-0698-A708-EBF4-FBDF8236D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530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2023-01-26T10:00:46Z</dcterms:modified>
</cp:coreProperties>
</file>