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Orkland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51171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87224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CA16334-8B1F-291E-CC92-62F177282B5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72130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89374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2 178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4AC538-6761-6EF2-09C0-CF7EE525F8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74FB0AE-D2AF-1F92-262F-DC74D9A104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89008E-36C3-09AE-FAA8-15CA6BAD39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1314E2-0DE2-7B82-92C9-A4DE0806C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5DDE8D-805A-8640-8DC2-2DDE08224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A14582E-EEED-FE51-14A0-BAE0A8DE45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8FEEEE-C95E-B348-FBBC-ADDB97BEC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35515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32047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2 034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1 534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723A9D-C437-D71A-20F8-1EA3BB964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2B9DEF-1111-B22D-8678-9E1D5D9FC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2023-01-26T14:16:26Z</dcterms:modified>
</cp:coreProperties>
</file>