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Indre Fosen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74803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65637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C2851A9-81C9-B163-FEEF-5DED28E0357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67797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30186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2B270F-C721-7FD7-412A-2725B18D9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CC18B2D-290E-6278-8D79-F751A3444C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BA3563-315E-6476-7BE2-08B1BADA7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185DCFD-D57F-8432-795B-AA8103BC54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0855E7-9067-FEAD-A90D-6C1BDD10B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BD5DFD-5A6D-9FC5-98D4-A636DB7CDC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2FADD1-6795-68DE-EF32-3BA194A55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0861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74830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185554-1127-A8CE-E319-1E6E1A978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8EDCCCB-541B-63B3-E16B-8E870DFE7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2023-01-26T14:16:14Z</dcterms:modified>
</cp:coreProperties>
</file>