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Overhalla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50177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68601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3BD9FB2-E24A-7276-44F8-A6169C45F50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28677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37292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EF12A5A-E090-CEF6-284B-8442017526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A7381A6-EA5B-1878-C3C6-0E9C6990CA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92784B-F57C-CF41-AD4A-F3210F48D5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FF2CF54-DEFD-5C7E-7105-A0EDDF1C7C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F0DF441-AC58-7169-4358-B05470FF43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A1896C6-9E59-6A6E-1492-D1FB17B228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6BE5F9-87DA-4EB4-BB8E-DCDDFB078C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47565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34410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A403FC-CAF9-8AC7-1E9C-6FA724A5C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3CE7BA2-71F7-BDCA-949F-110A0D1A99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2023-01-26T14:16:04Z</dcterms:modified>
</cp:coreProperties>
</file>