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Namsskogan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9615471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0630844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C801CE19-124D-C019-027A-BF262C0777A6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893898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6093206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53F38A1B-DED0-D975-8CB7-9326E3FCECA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A93992BC-5D5B-B161-B910-7253C0D3F3E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7B6C72D-3FCE-780A-2B44-41A3E2D3599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3E47138-EBA6-2ADC-EC91-608BC16C94B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941D55D-C1EA-B890-E63B-2759AC614C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325B5F3-8752-3F0D-7693-023E5FA5F5C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62FD2EF-473A-A787-E297-71090DFB32F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7575484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1688554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569F69A-FE56-6E6F-3D6A-25724225E0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8A2F308-1D61-6B33-AC7F-70DA0D811D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508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2023-01-26T14:15:52Z</dcterms:modified>
</cp:coreProperties>
</file>