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Lierne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10753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36091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564F132-5B6C-BE44-85B3-03C587D74D0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1581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30373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068AE8-8186-0D7F-9845-F3834DC593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FFD7BC5-BFFD-8CDC-B062-A9B1DC6AEB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FCC403E-C5EA-2C7B-453A-A9C0741FB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D0F993-EB33-CAAE-240D-42EA127971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834BD74-325E-ED66-C81E-B01C19856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AE56DD-EC2A-D25C-7D94-8A65CB188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30A66B-716C-1AC8-EA78-631AABA07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62196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75238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29FF12-E1CE-6AB6-92FD-0C9EFA675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412E68B-3C06-8EFF-0F21-73FAE328C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2023-01-26T14:15:43Z</dcterms:modified>
</cp:coreProperties>
</file>