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Snåase-Snåsa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9751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53719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440AED1-EF43-615E-3752-653F0E6FE27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70418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90664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040F87-9DCF-80E2-691D-7C8DA53483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1C2B9DC-282F-C700-3193-AA1D0AC47E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6EA1EB-5954-2395-3F50-368C95FD8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0C9E83-168C-2FAF-3CBB-62BFA7FC77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119E91-F67A-75FA-C0C1-80CA63163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18EBEC-4F10-26B6-E60B-CD84FBD039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5892FB-4217-6771-46F0-D91838BFA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01310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9263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70287E-2A3B-C342-6238-A7A0BA3C8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E20E60-0215-292C-1C87-A1C7EE3E05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2023-01-26T14:15:35Z</dcterms:modified>
</cp:coreProperties>
</file>