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Verdal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6361117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2 530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2827894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2 530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2 530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D14311F0-A160-89D0-BC51-DB95F36AF112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9083617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704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925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873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2592359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1 259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649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595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316A338-655A-E5BC-798E-2414129F13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BD2184B1-37AF-4F67-D91F-77CDE659018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ED1EF73-8574-2521-3760-FE585E69C0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BE489EA-743D-DD5F-31A9-56D8068B6B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A77CE44-2E3E-463A-FEDD-7DB9D64736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EDDA173-1626-95E3-8043-CB54FFA9BD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211B29A-7383-7188-E01A-25ADE2CBC2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4661267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8031490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204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128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503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2 199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CFE38C0-0111-0FE4-67F1-9E26624097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35AEB85-A42A-8B55-507F-650FE5507F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513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2023-01-26T14:15:26Z</dcterms:modified>
</cp:coreProperties>
</file>