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Frosta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38097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82004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D4F84FC-9E68-32F7-1670-A93B9C5E25D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84747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46644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B4C6FA-3D29-6FDF-E138-2DCDC5D8D7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CEA2B6B-4187-B68D-3E31-CD33FEE6D6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529A93-D869-1EBC-4CBF-EF24C76175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E189A78-C2BF-92DA-4D24-3F98F6D66C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795F895-CEDD-D3B4-4B42-058A0E9A83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F4B4D74-0300-05A7-E368-19AC8C87E0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36A8C1B-3D73-120A-D395-FE2BF00CE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80647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65727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77F92F-FD4A-6342-7E2F-A3698A15A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C451F76-B083-41D5-646D-49E825A27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2023-01-26T14:15:17Z</dcterms:modified>
</cp:coreProperties>
</file>