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Stjørdal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97326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6 575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99872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6 575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6 575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F9AF5E2-5A53-AD82-9068-869243E2883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523120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1 408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3 608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34605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2 579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1 948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2 014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359CC5C-DD85-023B-7AAA-5F07BD1567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C32A50E-D44C-625B-CE5E-4328E9AA9D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3918F8-FA7D-387F-A745-D34DE2A33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9BDE176-9F20-1EB7-36BC-786D7DF195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01BB32-F844-55C0-5070-5A25CB4163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1ABC958-B3DA-EBD3-A680-7D9401FCDB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4D5A60-7A3D-69EE-BC1F-2CCB82CB6B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50196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04725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613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5 997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183D83D-95A7-6294-7CC3-E7683F8A7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D7C6D4E-F421-2598-6A1F-42564FAD1E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2023-01-26T14:14:18Z</dcterms:modified>
</cp:coreProperties>
</file>