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Malvik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8662415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1445479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48030AA5-B4DE-0AA9-AD2F-988A63203EA1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949034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6732119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66E78AF-9C19-E265-E31F-9326387ED2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7D7B65F5-8AC6-ADA9-003A-FF12D2AE9AB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04799E2-3DFB-44B7-F47A-054F6A43E5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1DF4E3B-BAAD-E4FE-2DC7-BC604164E2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E09ED8E-9880-4071-5FEF-D8CBA80619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BCD8C07-78A8-E300-E081-7A3CA90454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AAE11AC-9058-1304-4B06-CA98D79F26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4105852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1239922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CD010E1-627D-4495-00DD-D57357B793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969EF6D-8527-2452-D8DC-A994D7000F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508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2023-01-26T14:13:37Z</dcterms:modified>
</cp:coreProperties>
</file>