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Melhus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57587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2352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BD791C7-F06C-6B5D-8998-28DD2141900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5890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1 241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988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07081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1 241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810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328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E844642-C78D-F90D-66A0-2638A07864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ABE7BB9-3A6F-07CA-1C16-833590BCB4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173B78-57EF-90C8-9273-57201BDCF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651E87F-CAB6-ACD1-A289-0211813A49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9D5AB0-15F5-EB00-12B3-9A46715EB8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8192134-3811-E6B2-1A2D-D59A52BE2C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482D23-D4CD-812E-D27D-4BFBD69926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88770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78902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1 325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1 160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6206589-C760-F0ED-F069-8B57F4E18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9AD101A-17DF-2210-4186-6A8680F28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2023-01-26T14:13:29Z</dcterms:modified>
</cp:coreProperties>
</file>