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Midtre Gauldal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79985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1747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34D497C-5A2C-1A43-197A-621746E8A74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7697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58741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E2CB9C-3E7F-4A6B-058D-33CFEA49F6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CC6A71E-D0BB-F992-E23C-3D1EF0A674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8514AF-0A2A-3933-19CE-6C022D328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CCA52A-9E80-EC09-AACD-53FF47F476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25DD45-7834-0CD5-2311-BF429D880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846CBD-6A57-0577-B6E4-8E9AD42788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EB712D-A6A5-AD08-6F39-E59ECCA24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40237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84314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C73A13-FE96-BCBB-1BB5-1414BF69D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F2E633-6B6A-82AE-EAE5-2FAB42377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2023-01-26T14:13:17Z</dcterms:modified>
</cp:coreProperties>
</file>