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Oppdal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64992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25799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3E03BDF-DC92-F8AD-2EB5-3397312A724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86175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43498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890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443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774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C955EEB-5345-FF27-4864-A37A6BFBF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CCED212-B82D-ABB9-9D1C-BC67414E8B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F9A65D3-68FB-886C-DEEB-F019DF8D5C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936BCB-D911-981C-921A-6B2F341445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FD8BF6D-F8A3-4C2E-ADFE-1B29D37429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65A8F98-94A2-9A9E-0B58-8803181280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160B55D-AD57-61F2-0C4A-97CF95AD0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89368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75713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245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1FC086-0FB5-8A7A-7C6A-67387BF93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E400506-6896-0A38-A7C5-65B449B8C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2023-01-26T11:30:51Z</dcterms:modified>
</cp:coreProperties>
</file>