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Namsos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7014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92296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4923A1C-9A1A-6342-CC23-32D3BDEF05F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8707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1 442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2 828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71973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2 215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1 503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1 484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73D7CE-2439-A08D-CE0B-3DDF629189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EEA5CD9-87D2-6552-C4E9-B7C2CF65CC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E71294-8D0C-CF54-AAE9-9FF7AEFEA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1D99D56-F82C-DED9-B577-BC5936D28C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78AB11A-6098-29B4-3A53-8D81FB015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D6F8390-66FA-39DC-37D8-8496062D74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AA5980-EE8C-E2F3-2062-A529A9B31C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70115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34703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818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597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440855-1A46-0543-F97B-A2551C4C5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99E1657-8675-6269-0A5F-A484764A8A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2023-01-26T11:30:23Z</dcterms:modified>
</cp:coreProperties>
</file>