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Steinkjer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13278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3 896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908462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3 896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3 896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14A85068-0582-1F50-BAD6-BDBA6CF0DCF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48732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1 932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703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1 191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197998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2 367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869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589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32C61B1-78F2-22FD-1DB4-AA69B4CFCA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4DFDC1B-BF72-3CBB-9E9E-815FEF5950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49265F4-A1BC-A7F8-2EFE-1CE32EE66C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495BD7E-E372-4329-DB74-31FC2C474E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37C9D62-B631-6423-BDB7-4E5329A438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E58EAC0-8206-18D5-E03F-0F0CE4EF07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FB68F23-6E21-6667-3C8A-627990611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99545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16195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401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3 603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033D30C-F630-D704-40AD-656B04DA1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4918634-BE77-2DD7-32D4-9AF3F2AFA3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515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2023-01-26T11:30:03Z</dcterms:modified>
</cp:coreProperties>
</file>