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Trondheim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88283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905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443 708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95052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1 555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209 798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334 903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B7833EF-5307-ED2A-A5B8-CFE203E9BB1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29432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153 654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60 402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227 788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27108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220 665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92 342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128 798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AA7782-45A5-24E4-5D02-75175001D8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59866B-A37C-C212-CB5B-9430C70159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4205BB1-BB94-7F52-18A1-79AE01F77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D2EA3D-D33F-6F3C-6D8F-8E6479883D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034703-794D-3423-2D46-3C70CDC293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1641E6A-F2DC-E4BA-692D-3F2EE39D5B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B5D9B8B-B173-8DE2-830F-E09A75D51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38381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51209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408 612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351 928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33 480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382 491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1E309D-40D9-511F-E796-1CB1920D6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C368AD-4451-27A9-16F2-EA131383BB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2023-01-26T11:29:39Z</dcterms:modified>
</cp:coreProperties>
</file>