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Vestland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89404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142 266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7446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101 284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111 646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117 177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137 603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C2E271C-538E-8965-8E35-4D34ECF9EC3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3038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52 078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19 762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69 263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38972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73 856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31 315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35 889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639765-234E-5343-DE91-8C30B59495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60A1ED7-AA6F-1D69-92A5-0F41266065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A6C798-8286-C1EA-CDCC-0ECDE3381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A4EFFB-3F3D-D90F-D790-C193351C56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A2FE00-3911-BFD1-9FE9-039F653AC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40999A-4ACF-24D0-C782-1923B257BC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9A8D87-9D9C-618C-77CB-B0D73E9D4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40724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62262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40 310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25 070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94 219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122 814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78BC4A-F501-DBF8-9E77-600D4D9926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81539C-E910-1FF3-F3AC-6D616C025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2023-01-26T10:00:28Z</dcterms:modified>
</cp:coreProperties>
</file>