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Stryn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276035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3 454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199956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3 454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3 454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1545553-2572-8773-DFD7-5E25AA08E5E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14692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1 153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2 109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82076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1 224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1 627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602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626BCCF-DA9C-43DD-F280-80EFEBF018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3CD7231D-8A28-185C-B7C7-9A4588404E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85FF219-3116-6CA1-209E-566F34824A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D575A01-1BC4-536B-7812-0B1C05D1ED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4412443-668F-2120-0D0B-7B07A98DF1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020CA4F-34E2-A6C7-FE92-75D2F09F1C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8AED89D-CB52-C286-ABCB-686123E966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497563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23770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190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2 245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2 994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94DA653-5AE2-C934-1412-A7DBA99E71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C5D6B40-7579-B10F-B035-2D8BE517D2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517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2023-01-26T11:29:02Z</dcterms:modified>
</cp:coreProperties>
</file>