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Gloppen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8888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561851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DAD1EFA-B8B3-1F31-3CDC-9F881665DD0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58753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70728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2 565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D877AF-B17E-71DB-2BF8-BBD01DFDCC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AF915FD-52F6-06A0-5608-E69CB6D75C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D21441-2179-4E69-100B-282AA52E37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0EAF49-4519-C0CA-D6A6-C339FCD3F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ED5A98-C4ED-E4A3-9A5B-3E613C5E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F0CE858-17C0-77D4-F77E-97E810058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580B7F-6CB3-5ACB-F342-D972A6D150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88500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01559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2 876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696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030B96-AF5D-EE59-A86F-50BEF6013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90B9ABB-F45E-173B-3D80-B69C7F10A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516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2023-01-26T11:28:39Z</dcterms:modified>
</cp:coreProperties>
</file>