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11485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71165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3EFF84F-17EA-D2CB-826B-6E76B2D9F8A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33625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80509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264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251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16899E2-9BA8-5919-AC11-638175D7F2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E9206FE-E10C-95F3-1D52-2CCDC1F9DF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9E3B35-CAD7-DA69-D659-3D4707A1D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FB7A9F-4C1D-E7B0-62CE-4FE7AACEB3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A865E2-71C7-1989-C123-D2A20FD42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F7EB356-E575-93BD-793A-44B592F8FE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40CAE6-27BA-B677-EBD7-CED66F9CA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6234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68638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5ECE9A-0DD7-BDB6-5AC0-56AACCE18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740971-763B-A28C-8C0B-F85379C4C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2023-01-26T11:28:11Z</dcterms:modified>
</cp:coreProperties>
</file>