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Sunnfjord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1007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9118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30ED217-20D9-40FC-716B-14B92D2148A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60960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1 571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48460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1 863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930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1 227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774931-7334-430F-B2DA-23C404E707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17A97F5-D96C-4ACF-DFFD-2E734B4F7E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8BDA43-ECA4-648A-758D-F162B6102C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B06C45-B29A-42BF-199C-9E990B308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EB3274-01D7-CBE9-6B70-4F9800EC8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992FEF-CC55-EF92-F1B3-BCC9830104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22B12B-776C-51BA-C014-26D017DB8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604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141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206DA6-3622-B82A-AEE5-B9A85002D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5C926D-D8FF-978C-199B-39C3B77F0D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2023-01-26T11:27:52Z</dcterms:modified>
</cp:coreProperties>
</file>