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Luster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29914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07141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4 747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A28B7DD-CC90-04E7-6517-439A966B8D2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59876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38900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3 306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775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4D2DF6-4D6D-0928-7611-2D64B07C3B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D039EE3-CB65-C952-7266-3A5A3C9F5A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119D69-E24E-C5E0-3220-0FB28FC17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6DBFDD-E536-28A9-0448-AC51F113C1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384C20-0BEE-B4F7-08CF-0BA7BDE14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124592-6611-E7CF-73B3-9CC058689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BE532F-DD78-08CB-CA00-1C6871338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45334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913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2 116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1 153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4BC16F-B137-51BC-E8B3-6CC23AE6E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5E4FAC-CC2A-160C-6A8E-BD6CCFF2C6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2023-01-26T11:27:29Z</dcterms:modified>
</cp:coreProperties>
</file>