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Årdal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15695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1 632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225736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1 632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1 632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6224932E-A973-CAAB-7A74-103127EFFB0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923756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702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931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81959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723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550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359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B9AB883-1402-B00F-54AE-C9FC4C9BF4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621A3CF-1B96-9B73-201E-9C19525188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C93838A-FBEE-2326-5F96-34863C0E3F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CE53AD1-5397-064B-F715-2D1BA4C82A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36EEC04-EFCF-9816-D4FB-102441DC1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1F6CFED-FBC1-C573-676E-4CF5B27179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8808985-5731-35B5-9B81-F2389FA50B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579253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06520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6270686-8186-78DE-D159-9CD199937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C48E25D-FC81-9E75-56C6-1EA3A9D085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512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2023-01-26T11:26:22Z</dcterms:modified>
</cp:coreProperties>
</file>