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Aurland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58508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8 830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37907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8 830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F11392F-A106-C8E6-7C3B-043E53F2BAE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93619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2 071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1 454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5 305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82633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3 203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2 466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3 162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8F31F8-E493-ACE1-08BB-9FC45EE08B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84402D3-568C-A7F9-CA56-BCBE6ED053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3CC3F85-0E60-9335-87DA-6C9F59110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493B75-B951-EED1-B71B-90A125779E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D6ECFE9-A2DE-837F-1247-FB28EC7155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266794-3269-2DBC-07B5-045DE7F150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99F0CA1-F70D-CDD8-81E9-4D2923CEAD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11701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96000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641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8 189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7 716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F967C7-C635-21AB-69F2-2C74B9B3C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343C68F-D937-03BB-FDFB-B20EDD4982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2023-01-26T11:26:01Z</dcterms:modified>
</cp:coreProperties>
</file>