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Sogndal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4403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14 520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2337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14 338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14 520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E25944B-5C58-23AE-EF56-35196C4CDC7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99429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4 483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51920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8 759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3 413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2 175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79B98B-CC13-257E-FEDC-B77B28C539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42F3DA46-6A37-4B4E-AFA6-57DF7A05DA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546FF84-523B-11A4-4651-00A76F202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6595C68-0933-0D4F-9DAD-5B61F76362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2C5A81D-BA84-0C41-116B-1B2E1C5C0A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6C12D9-DB1B-F3EB-D05A-9E3150F60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E3CBAF-A8DC-9D96-6851-FC8093095C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65730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6834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57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14 415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12 973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641183-5BA1-B2BD-316B-3A74CF38F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C5F8996-0B49-3E42-23E7-7B4D2BBA4E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2023-01-26T11:25:41Z</dcterms:modified>
</cp:coreProperties>
</file>