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Høyanger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71028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42418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FC21CF6-ED63-0141-E269-F14D1367932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50723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7081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415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347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60949FF-FC65-C632-8361-83A8AF716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F9EECC5-7BA0-8812-4C24-F72A40BA5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096B488-3035-84FF-7A1C-6A4DED9F1E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77F24E6-A7F5-10C3-ECFD-7499B46624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5FC02C-5B5A-7F10-A4AF-33F689EA9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4D548D2-8053-6009-04C0-7425F9949C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542FC2-BC71-54C0-FC5F-4DC5CEC68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71277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79302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CD0815-94B9-11D7-62C0-9F88DA37A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8AC28D6-5554-FEE0-A556-EF8B1BBE34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2023-01-26T11:25:21Z</dcterms:modified>
</cp:coreProperties>
</file>