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Osterøy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47254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5045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9C2F249-CAF3-8AA7-E589-41B561D7E65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2265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91381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8AD145-F881-79CA-1151-92E199353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F6A7FAC-1DFA-632A-BA40-40B96F8358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66991F-D6FA-EBE3-FF66-4BFFE34C05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DE32CB-3D85-2202-ADE1-CDE3873829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293E2D-BB42-C044-DBBB-E2E68732D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8B52B4-66F2-9B4F-B81B-910A4F4238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CDDB87-3F22-FCAB-2094-266055C19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84651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46386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BBFCD3-39C1-A973-57B3-B01AB89B7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554C7C-B779-3D47-8C34-3AE8BE49B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2023-01-26T11:25:00Z</dcterms:modified>
</cp:coreProperties>
</file>