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Vaksdal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06408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5 740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05104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5 740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5 740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040FD5C-8CE3-CAEE-58F6-A22EAE33D98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01135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5282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2 952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1 378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D2C56E-3999-FBD0-32E8-06CF57FFB4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AA233DA-C054-3F0E-0325-0A305876E6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2B2299-405B-492E-61D4-C9D623A430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E24D6D5-8F73-C787-1699-BF186C6960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79F245-5798-8620-82ED-72CE1286B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0B3DE61-D682-42FB-D662-7F897CFFA8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06CE07-DDA2-FF62-6F68-F349DF8CD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51069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29298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1 269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5 706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77C63D-0165-C360-586C-3640883871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DFEC1A-F51A-5229-25EC-661AF89F8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2023-01-26T11:24:41Z</dcterms:modified>
</cp:coreProperties>
</file>