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Askøy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75626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33110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C2DD49CC-68F8-BADB-267A-5C987B733F5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52257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13770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BD953BA-F41F-A989-69E0-D055DC86B1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44A4275-8F2B-AAE7-22F2-659B3490E5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D5C64A-AFF6-C7FD-10A2-B79C93A1F1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A555AD0-2EF2-FE02-CCE6-42D733D992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B5E220-D6DA-5BBE-8481-64D19A5C76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1CE6E70-AA23-9C7E-CDDC-722A0E64BC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0D5CB6F-B6C9-F613-0F1D-8F41C4CBA7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54048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21665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43AA373-40F8-9C2E-EE0D-EFDC79BD2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004158A-DDF0-5CD7-AB17-41C37EEF44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2023-01-26T11:24:22Z</dcterms:modified>
</cp:coreProperties>
</file>