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Øygarden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92621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12 403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02690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13 397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7 740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A4CF4B66-6C0D-C0C4-6C2A-135D4A9D3CF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939740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5 926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6 092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47318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6 744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4 140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1 447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2A63558-4B8C-C430-4BA3-7B148E8AD1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C913216-871C-A43E-AFC6-A495B120F9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564892-B8DE-5694-42CE-F629C7D6A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E1B7A71-02F8-87C1-C19F-E51CC803FB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2B7C0F-F3E2-9186-7FF1-86581BE71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948F7C-D943-B71F-60D5-A6A074F96D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088AB1E-FCF8-440B-AC37-961CCC219E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47801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45359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3 116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2 978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11 730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1650C0-7A1B-A8D8-0955-83071817E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D02CB30-91F3-38E7-C7F1-980FD3B4A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2023-01-26T11:24:02Z</dcterms:modified>
</cp:coreProperties>
</file>