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Voss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79932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15 726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26752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15 744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15 726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DFCB207-686D-68C8-9ECF-DE93CE1D926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94094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9 747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4 297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86305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11 795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2 344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1 581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A4EB87-6372-2DA2-7B11-F53F9FAB5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2D95231-4704-E6D5-3099-7BED337306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EE1B75-4204-2A70-D45D-8A3CE2402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16FA98-09C4-4792-6724-6381C81758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8C4FF6-8B2F-1927-8508-ACC806188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0AC5DB-2BC8-C407-413E-7E6AB8B88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2DE52BE-D152-8CE8-5B2C-8CA248F39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99128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70011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13 044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11 820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14 973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40D28B-68A9-DCEE-63B8-C0CE6981F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E25E25-2392-8CE4-5FA5-3B64B62D1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2023-01-26T11:23:25Z</dcterms:modified>
</cp:coreProperties>
</file>