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Ullensvang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20200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71835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2 473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46F1CF6-570E-A5FC-3D5F-61D938BAF46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7565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601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1 333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58399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1 225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659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589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72F04C-F9E3-77CD-0796-B49759AF50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E88FC6F-2436-F092-A005-8D6EE7A51B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E858F99-E62C-F187-92F0-E02788FBE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A3B8868-741F-F1A1-C6DA-9DF71BA38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8C8561-95B0-9DFF-4230-E44AA43812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D86D291-1019-7F5C-687B-2D2EC6D048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F3D13B-B0E5-EBC0-338A-8A0D328580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6237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195158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443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2 270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1E15BBD-CD3C-96A6-968D-155232FCD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40701C-E0C1-EF1E-A989-604AFF163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2023-01-26T11:22:49Z</dcterms:modified>
</cp:coreProperties>
</file>