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Kvinnherad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99325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63004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FBF8DEE-6CA9-6E67-10B4-3C21349CA25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00185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08893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2C2B113-D4BC-52AE-6F05-E1CCE07E65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2D108AF-5C48-A44B-BFAD-46882AC43E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714BDCA-4E7B-59EC-557A-9D886DF2B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AB9DD25-09F8-1AED-771D-8746FA3E07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7EF529-45C4-82BD-34F3-0AFE7CA6F5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6529BF4-FA5A-42C4-DDF0-754B0F3CD2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BE9875A-AD17-12B8-F431-DC220E63D2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44716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55139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7426715-BD7F-3BBC-3080-3BB6B187A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1DD7709-1A8F-EBF4-B39B-360A82414F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2023-01-26T11:21:34Z</dcterms:modified>
</cp:coreProperties>
</file>