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Fitjar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98943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59079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2833BC3-32F2-5124-9246-F315A9631E4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61673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14372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B420B71-7D5F-5F8F-EBE7-7835493095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B5FDA24-0C48-7EE6-9E39-038926C54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F65B91-3CFE-B1B4-835C-2B34B1FC23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56DC3DB-2962-7436-2810-D166920614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836BCBC-9BC6-F898-9959-38066B541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1BE111A-FC89-5A28-7301-9A76A3C0C8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BBDF49-9562-4DD2-EF3E-9FFDA3F13A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96982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74864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25CADB3-AA59-B508-246D-99875B240A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C92BB26-6926-2A26-30E4-72BB24CC06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2023-01-26T11:21:17Z</dcterms:modified>
</cp:coreProperties>
</file>