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Stord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96993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12 523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051348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12 175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12 523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93264A4B-3CB6-6C35-D82D-510E243B12F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762045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3 886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1 684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6 576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799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6 554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1 207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4 385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F0AEA65-7816-D795-3E21-B44442FBEA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8A1A63F-3B6B-59EE-DABA-2A93DEEF66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751BC69-84C1-ED29-36F1-CC4D93DFB9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E520F95-E7D7-2502-1FB7-D0448C8DDD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EC269FB-CD94-C61C-845A-9FE0594820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C38CDB1-E229-4F09-F0D3-61F7202DDE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1E24E4C-CFD2-1EEE-C48C-2A5D856BDA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104033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151296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3 203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1 089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9 248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9 062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54FA188-75BC-AE37-E595-FAE6B9C6A7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C4A1B10-1939-4EB5-3095-BFA401A7B5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521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2023-01-26T11:20:33Z</dcterms:modified>
</cp:coreProperties>
</file>