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Kinn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1582926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3 592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279224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3 510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3 592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665E8035-BDB3-6F93-C157-08A735EE86BD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6360786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8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250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201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3 110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2895558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611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1 310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1 640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B514E10-D725-D559-5AE5-CF325AF8E9B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85EE248E-0379-D6DA-5E8C-028EBCC282C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DEA86C5-BE11-BAB5-B013-D1C9716BE3D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8BE4603-E499-0677-1CC8-896BE49DED6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F67A2E2-C189-E7EB-5552-BF20936AD9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FC9C173D-67F1-8410-9C60-214536E438B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B282518-CEC1-867D-9930-95CFC6423A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3697793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9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1436129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1 995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3 075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54935A8-33B9-C418-7DDF-74022AAD07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B329B4F-800A-B592-1F85-08C54170F8F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516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2023-01-26T11:19:51Z</dcterms:modified>
</cp:coreProperties>
</file>