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Bergen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0465549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253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41 259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0378806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253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253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24 411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41 259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DC06AE25-55CC-188B-5557-695574E40890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0658307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24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209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14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13 916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5 727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21 261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0761260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19 978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6 960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13 966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B531FCE-C186-09A9-6069-B9D65884D2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D6C43A3A-9AF7-D9BF-0018-EDFE7C11D67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674F13C-16A3-2569-8E34-9F7C9777D1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549BD82-DD41-E0B0-0AE7-9BF7A18582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163077D-EDBA-02BB-1DDD-3266C4DDF7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4F79947-E1FE-012F-32C6-F7464B9002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A1155CF-BE35-A88F-8094-D2B285FB07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0000258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181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66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2876268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13 354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6 354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27 503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33 447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5124EAD-ABC4-F80E-B574-632A094168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B3477BB-7251-555D-AF52-D528BBB395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521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2023-01-26T11:18:37Z</dcterms:modified>
</cp:coreProperties>
</file>