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Agder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5778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50 771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39246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50 160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50 160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50 160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50 771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35CCD0C-7DA8-D318-7049-101AD2837FA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84111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16 020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9 860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24 670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50827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21 959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12 383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16 183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AB0B11C-3A76-9733-AA15-ED2E270A50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AADE536-D0F2-7CFC-014E-5A81311427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1F2042-3374-1A11-9513-8193CD5AA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0F7E17-1844-E18E-DFD8-82EA6C06CA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FEBC62-767C-7AC1-DA49-8CA5E22D5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CC9E04E-852E-F839-4AC7-B07660FBB9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52C820F-07D9-0FB4-70DB-42D391983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95273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36087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7 630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4 401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43 041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47 665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FA1995-DEF5-83AF-378D-5B430347B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44CFF4-9900-E1E5-6AC4-1B1D18919C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2023-01-26T10:00:10Z</dcterms:modified>
</cp:coreProperties>
</file>